
<file path=[Content_Types].xml><?xml version="1.0" encoding="utf-8"?>
<Types xmlns="http://schemas.openxmlformats.org/package/2006/content-types">
  <Override PartName="/_rels/.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27.png" ContentType="image/png"/>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1.png" ContentType="image/png"/>
  <Override PartName="/ppt/media/image6.png" ContentType="image/png"/>
  <Override PartName="/ppt/media/image21.png" ContentType="image/png"/>
  <Override PartName="/ppt/media/image2.png" ContentType="image/png"/>
  <Override PartName="/ppt/media/image7.png" ContentType="image/png"/>
  <Override PartName="/ppt/media/image22.png" ContentType="image/png"/>
  <Override PartName="/ppt/media/image3.png" ContentType="image/png"/>
  <Override PartName="/ppt/media/image4.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27" name="PlaceHolder 2"/>
          <p:cNvSpPr>
            <a:spLocks noGrp="1"/>
          </p:cNvSpPr>
          <p:nvPr>
            <p:ph type="body"/>
          </p:nvPr>
        </p:nvSpPr>
        <p:spPr>
          <a:xfrm>
            <a:off x="360000" y="198000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28" name="PlaceHolder 3"/>
          <p:cNvSpPr>
            <a:spLocks noGrp="1"/>
          </p:cNvSpPr>
          <p:nvPr>
            <p:ph type="body"/>
          </p:nvPr>
        </p:nvSpPr>
        <p:spPr>
          <a:xfrm>
            <a:off x="360000" y="461232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30"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31"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32" name="PlaceHolder 4"/>
          <p:cNvSpPr>
            <a:spLocks noGrp="1"/>
          </p:cNvSpPr>
          <p:nvPr>
            <p:ph type="body"/>
          </p:nvPr>
        </p:nvSpPr>
        <p:spPr>
          <a:xfrm>
            <a:off x="515592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33" name="PlaceHolder 5"/>
          <p:cNvSpPr>
            <a:spLocks noGrp="1"/>
          </p:cNvSpPr>
          <p:nvPr>
            <p:ph type="body"/>
          </p:nvPr>
        </p:nvSpPr>
        <p:spPr>
          <a:xfrm>
            <a:off x="36000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35" name="PlaceHolder 2"/>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36" name="PlaceHolder 3"/>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pic>
        <p:nvPicPr>
          <p:cNvPr id="37" name="" descr=""/>
          <p:cNvPicPr/>
          <p:nvPr/>
        </p:nvPicPr>
        <p:blipFill>
          <a:blip r:embed="rId2"/>
          <a:stretch/>
        </p:blipFill>
        <p:spPr>
          <a:xfrm>
            <a:off x="1881720" y="1980000"/>
            <a:ext cx="6316560" cy="5040000"/>
          </a:xfrm>
          <a:prstGeom prst="rect">
            <a:avLst/>
          </a:prstGeom>
          <a:ln>
            <a:noFill/>
          </a:ln>
        </p:spPr>
      </p:pic>
      <p:pic>
        <p:nvPicPr>
          <p:cNvPr id="38" name="" descr=""/>
          <p:cNvPicPr/>
          <p:nvPr/>
        </p:nvPicPr>
        <p:blipFill>
          <a:blip r:embed="rId3"/>
          <a:stretch/>
        </p:blipFill>
        <p:spPr>
          <a:xfrm>
            <a:off x="1881720" y="1980000"/>
            <a:ext cx="6316560" cy="504000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48" name="PlaceHolder 2"/>
          <p:cNvSpPr>
            <a:spLocks noGrp="1"/>
          </p:cNvSpPr>
          <p:nvPr>
            <p:ph type="subTitle"/>
          </p:nvPr>
        </p:nvSpPr>
        <p:spPr>
          <a:xfrm>
            <a:off x="360000" y="1980000"/>
            <a:ext cx="9360000" cy="5040000"/>
          </a:xfrm>
          <a:prstGeom prst="rect">
            <a:avLst/>
          </a:prstGeom>
        </p:spPr>
        <p:txBody>
          <a:bodyPr lIns="0" rIns="0" tIns="0" bIns="0" anchor="ctr"/>
          <a:p>
            <a:pPr algn="ctr"/>
            <a:endParaRPr b="0" lang="en-IN" sz="3200" spc="-1" strike="noStrike">
              <a:solidFill>
                <a:srgbClr val="2c3e50"/>
              </a:solidFill>
              <a:uFill>
                <a:solidFill>
                  <a:srgbClr val="ffffff"/>
                </a:solidFill>
              </a:uFill>
              <a:latin typeface="Source Sans Pro"/>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50" name="PlaceHolder 2"/>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52" name="PlaceHolder 2"/>
          <p:cNvSpPr>
            <a:spLocks noGrp="1"/>
          </p:cNvSpPr>
          <p:nvPr>
            <p:ph type="body"/>
          </p:nvPr>
        </p:nvSpPr>
        <p:spPr>
          <a:xfrm>
            <a:off x="36000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53" name="PlaceHolder 3"/>
          <p:cNvSpPr>
            <a:spLocks noGrp="1"/>
          </p:cNvSpPr>
          <p:nvPr>
            <p:ph type="body"/>
          </p:nvPr>
        </p:nvSpPr>
        <p:spPr>
          <a:xfrm>
            <a:off x="515592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360000" y="301320"/>
            <a:ext cx="9360000" cy="4445280"/>
          </a:xfrm>
          <a:prstGeom prst="rect">
            <a:avLst/>
          </a:prstGeom>
        </p:spPr>
        <p:txBody>
          <a:bodyPr lIns="0" rIns="0" tIns="0" bIns="0" anchor="ctr"/>
          <a:p>
            <a:pPr algn="ctr"/>
            <a:endParaRPr b="0" lang="en-IN" sz="3200" spc="-1" strike="noStrike">
              <a:solidFill>
                <a:srgbClr val="2c3e50"/>
              </a:solidFill>
              <a:uFill>
                <a:solidFill>
                  <a:srgbClr val="ffffff"/>
                </a:solidFill>
              </a:uFill>
              <a:latin typeface="Source Sans Pro"/>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57"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58" name="PlaceHolder 3"/>
          <p:cNvSpPr>
            <a:spLocks noGrp="1"/>
          </p:cNvSpPr>
          <p:nvPr>
            <p:ph type="body"/>
          </p:nvPr>
        </p:nvSpPr>
        <p:spPr>
          <a:xfrm>
            <a:off x="36000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59" name="PlaceHolder 4"/>
          <p:cNvSpPr>
            <a:spLocks noGrp="1"/>
          </p:cNvSpPr>
          <p:nvPr>
            <p:ph type="body"/>
          </p:nvPr>
        </p:nvSpPr>
        <p:spPr>
          <a:xfrm>
            <a:off x="515592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6" name="PlaceHolder 2"/>
          <p:cNvSpPr>
            <a:spLocks noGrp="1"/>
          </p:cNvSpPr>
          <p:nvPr>
            <p:ph type="subTitle"/>
          </p:nvPr>
        </p:nvSpPr>
        <p:spPr>
          <a:xfrm>
            <a:off x="360000" y="1980000"/>
            <a:ext cx="9360000" cy="5040000"/>
          </a:xfrm>
          <a:prstGeom prst="rect">
            <a:avLst/>
          </a:prstGeom>
        </p:spPr>
        <p:txBody>
          <a:bodyPr lIns="0" rIns="0" tIns="0" bIns="0" anchor="ctr"/>
          <a:p>
            <a:pPr algn="ctr"/>
            <a:endParaRPr b="0" lang="en-IN" sz="3200" spc="-1" strike="noStrike">
              <a:solidFill>
                <a:srgbClr val="2c3e50"/>
              </a:solidFill>
              <a:uFill>
                <a:solidFill>
                  <a:srgbClr val="ffffff"/>
                </a:solidFill>
              </a:uFill>
              <a:latin typeface="Source Sans Pro"/>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61" name="PlaceHolder 2"/>
          <p:cNvSpPr>
            <a:spLocks noGrp="1"/>
          </p:cNvSpPr>
          <p:nvPr>
            <p:ph type="body"/>
          </p:nvPr>
        </p:nvSpPr>
        <p:spPr>
          <a:xfrm>
            <a:off x="36000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62"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63" name="PlaceHolder 4"/>
          <p:cNvSpPr>
            <a:spLocks noGrp="1"/>
          </p:cNvSpPr>
          <p:nvPr>
            <p:ph type="body"/>
          </p:nvPr>
        </p:nvSpPr>
        <p:spPr>
          <a:xfrm>
            <a:off x="515592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65"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66"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67" name="PlaceHolder 4"/>
          <p:cNvSpPr>
            <a:spLocks noGrp="1"/>
          </p:cNvSpPr>
          <p:nvPr>
            <p:ph type="body"/>
          </p:nvPr>
        </p:nvSpPr>
        <p:spPr>
          <a:xfrm>
            <a:off x="360000" y="461232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69" name="PlaceHolder 2"/>
          <p:cNvSpPr>
            <a:spLocks noGrp="1"/>
          </p:cNvSpPr>
          <p:nvPr>
            <p:ph type="body"/>
          </p:nvPr>
        </p:nvSpPr>
        <p:spPr>
          <a:xfrm>
            <a:off x="360000" y="198000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70" name="PlaceHolder 3"/>
          <p:cNvSpPr>
            <a:spLocks noGrp="1"/>
          </p:cNvSpPr>
          <p:nvPr>
            <p:ph type="body"/>
          </p:nvPr>
        </p:nvSpPr>
        <p:spPr>
          <a:xfrm>
            <a:off x="360000" y="461232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72"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73"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74" name="PlaceHolder 4"/>
          <p:cNvSpPr>
            <a:spLocks noGrp="1"/>
          </p:cNvSpPr>
          <p:nvPr>
            <p:ph type="body"/>
          </p:nvPr>
        </p:nvSpPr>
        <p:spPr>
          <a:xfrm>
            <a:off x="515592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75" name="PlaceHolder 5"/>
          <p:cNvSpPr>
            <a:spLocks noGrp="1"/>
          </p:cNvSpPr>
          <p:nvPr>
            <p:ph type="body"/>
          </p:nvPr>
        </p:nvSpPr>
        <p:spPr>
          <a:xfrm>
            <a:off x="36000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77" name="PlaceHolder 2"/>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78" name="PlaceHolder 3"/>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pic>
        <p:nvPicPr>
          <p:cNvPr id="79" name="" descr=""/>
          <p:cNvPicPr/>
          <p:nvPr/>
        </p:nvPicPr>
        <p:blipFill>
          <a:blip r:embed="rId2"/>
          <a:stretch/>
        </p:blipFill>
        <p:spPr>
          <a:xfrm>
            <a:off x="1881720" y="1980000"/>
            <a:ext cx="6316560" cy="5040000"/>
          </a:xfrm>
          <a:prstGeom prst="rect">
            <a:avLst/>
          </a:prstGeom>
          <a:ln>
            <a:noFill/>
          </a:ln>
        </p:spPr>
      </p:pic>
      <p:pic>
        <p:nvPicPr>
          <p:cNvPr id="80" name="" descr=""/>
          <p:cNvPicPr/>
          <p:nvPr/>
        </p:nvPicPr>
        <p:blipFill>
          <a:blip r:embed="rId3"/>
          <a:stretch/>
        </p:blipFill>
        <p:spPr>
          <a:xfrm>
            <a:off x="1881720" y="1980000"/>
            <a:ext cx="6316560" cy="504000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8" name="PlaceHolder 2"/>
          <p:cNvSpPr>
            <a:spLocks noGrp="1"/>
          </p:cNvSpPr>
          <p:nvPr>
            <p:ph type="body"/>
          </p:nvPr>
        </p:nvSpPr>
        <p:spPr>
          <a:xfrm>
            <a:off x="360000" y="1980000"/>
            <a:ext cx="936000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10" name="PlaceHolder 2"/>
          <p:cNvSpPr>
            <a:spLocks noGrp="1"/>
          </p:cNvSpPr>
          <p:nvPr>
            <p:ph type="body"/>
          </p:nvPr>
        </p:nvSpPr>
        <p:spPr>
          <a:xfrm>
            <a:off x="36000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11" name="PlaceHolder 3"/>
          <p:cNvSpPr>
            <a:spLocks noGrp="1"/>
          </p:cNvSpPr>
          <p:nvPr>
            <p:ph type="body"/>
          </p:nvPr>
        </p:nvSpPr>
        <p:spPr>
          <a:xfrm>
            <a:off x="515592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360000" y="301320"/>
            <a:ext cx="9360000" cy="4445280"/>
          </a:xfrm>
          <a:prstGeom prst="rect">
            <a:avLst/>
          </a:prstGeom>
        </p:spPr>
        <p:txBody>
          <a:bodyPr lIns="0" rIns="0" tIns="0" bIns="0" anchor="ctr"/>
          <a:p>
            <a:pPr algn="ctr"/>
            <a:endParaRPr b="0" lang="en-IN" sz="3200" spc="-1" strike="noStrike">
              <a:solidFill>
                <a:srgbClr val="2c3e50"/>
              </a:solidFill>
              <a:uFill>
                <a:solidFill>
                  <a:srgbClr val="ffffff"/>
                </a:solidFill>
              </a:uFill>
              <a:latin typeface="Source Sans Pro"/>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15"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16" name="PlaceHolder 3"/>
          <p:cNvSpPr>
            <a:spLocks noGrp="1"/>
          </p:cNvSpPr>
          <p:nvPr>
            <p:ph type="body"/>
          </p:nvPr>
        </p:nvSpPr>
        <p:spPr>
          <a:xfrm>
            <a:off x="36000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17" name="PlaceHolder 4"/>
          <p:cNvSpPr>
            <a:spLocks noGrp="1"/>
          </p:cNvSpPr>
          <p:nvPr>
            <p:ph type="body"/>
          </p:nvPr>
        </p:nvSpPr>
        <p:spPr>
          <a:xfrm>
            <a:off x="515592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19" name="PlaceHolder 2"/>
          <p:cNvSpPr>
            <a:spLocks noGrp="1"/>
          </p:cNvSpPr>
          <p:nvPr>
            <p:ph type="body"/>
          </p:nvPr>
        </p:nvSpPr>
        <p:spPr>
          <a:xfrm>
            <a:off x="360000" y="1980000"/>
            <a:ext cx="4567320" cy="504000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20"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21" name="PlaceHolder 4"/>
          <p:cNvSpPr>
            <a:spLocks noGrp="1"/>
          </p:cNvSpPr>
          <p:nvPr>
            <p:ph type="body"/>
          </p:nvPr>
        </p:nvSpPr>
        <p:spPr>
          <a:xfrm>
            <a:off x="5155920" y="461232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360000" y="301320"/>
            <a:ext cx="9360000" cy="958680"/>
          </a:xfrm>
          <a:prstGeom prst="rect">
            <a:avLst/>
          </a:prstGeom>
        </p:spPr>
        <p:txBody>
          <a:bodyPr lIns="0" rIns="0" tIns="0" bIns="0" anchor="ctr"/>
          <a:p>
            <a:endParaRPr b="1" lang="en-IN" sz="3600" spc="-1" strike="noStrike">
              <a:solidFill>
                <a:srgbClr val="ffffff"/>
              </a:solidFill>
              <a:uFill>
                <a:solidFill>
                  <a:srgbClr val="ffffff"/>
                </a:solidFill>
              </a:uFill>
              <a:latin typeface="Source Sans Pro Black"/>
            </a:endParaRPr>
          </a:p>
        </p:txBody>
      </p:sp>
      <p:sp>
        <p:nvSpPr>
          <p:cNvPr id="23" name="PlaceHolder 2"/>
          <p:cNvSpPr>
            <a:spLocks noGrp="1"/>
          </p:cNvSpPr>
          <p:nvPr>
            <p:ph type="body"/>
          </p:nvPr>
        </p:nvSpPr>
        <p:spPr>
          <a:xfrm>
            <a:off x="36000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24" name="PlaceHolder 3"/>
          <p:cNvSpPr>
            <a:spLocks noGrp="1"/>
          </p:cNvSpPr>
          <p:nvPr>
            <p:ph type="body"/>
          </p:nvPr>
        </p:nvSpPr>
        <p:spPr>
          <a:xfrm>
            <a:off x="5155920" y="1980000"/>
            <a:ext cx="456732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
        <p:nvSpPr>
          <p:cNvPr id="25" name="PlaceHolder 4"/>
          <p:cNvSpPr>
            <a:spLocks noGrp="1"/>
          </p:cNvSpPr>
          <p:nvPr>
            <p:ph type="body"/>
          </p:nvPr>
        </p:nvSpPr>
        <p:spPr>
          <a:xfrm>
            <a:off x="360000" y="4612320"/>
            <a:ext cx="9360000" cy="2403720"/>
          </a:xfrm>
          <a:prstGeom prst="rect">
            <a:avLst/>
          </a:prstGeom>
        </p:spPr>
        <p:txBody>
          <a:bodyPr lIns="0" rIns="0" tIns="0" bIns="0"/>
          <a:p>
            <a:endParaRPr b="1" lang="en-IN" sz="3200" spc="-1" strike="noStrike">
              <a:solidFill>
                <a:srgbClr val="2c3e50"/>
              </a:solidFill>
              <a:uFill>
                <a:solidFill>
                  <a:srgbClr val="ffffff"/>
                </a:solidFill>
              </a:uFill>
              <a:latin typeface="Source Sans Pro Semibold"/>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b="0" lang="en-IN" sz="4400" spc="-1" strike="noStrike">
                <a:solidFill>
                  <a:srgbClr val="000000"/>
                </a:solidFill>
                <a:uFill>
                  <a:solidFill>
                    <a:srgbClr val="ffffff"/>
                  </a:solidFill>
                </a:uFill>
                <a:latin typeface="Arial"/>
              </a:rPr>
              <a:t>Click to edit the title text format</a:t>
            </a:r>
            <a:endParaRPr b="0" lang="en-IN"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504000" y="1769040"/>
            <a:ext cx="9071640" cy="4384440"/>
          </a:xfrm>
          <a:prstGeom prst="rect">
            <a:avLst/>
          </a:prstGeom>
        </p:spPr>
        <p:txBody>
          <a:bodyPr lIns="0" rIns="0" tIns="0" bIns="0"/>
          <a:p>
            <a:pPr marL="432000" indent="-324000">
              <a:buClr>
                <a:srgbClr val="000000"/>
              </a:buClr>
              <a:buSzPct val="45000"/>
              <a:buFont typeface="Wingdings" charset="2"/>
              <a:buChar char=""/>
            </a:pPr>
            <a:r>
              <a:rPr b="0" lang="en-IN" sz="3200" spc="-1" strike="noStrike">
                <a:solidFill>
                  <a:srgbClr val="000000"/>
                </a:solidFill>
                <a:uFill>
                  <a:solidFill>
                    <a:srgbClr val="ffffff"/>
                  </a:solidFill>
                </a:uFill>
                <a:latin typeface="Arial"/>
              </a:rPr>
              <a:t>Click to edit the outline text format</a:t>
            </a:r>
            <a:endParaRPr b="0" lang="en-IN"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IN" sz="2800" spc="-1" strike="noStrike">
                <a:solidFill>
                  <a:srgbClr val="000000"/>
                </a:solidFill>
                <a:uFill>
                  <a:solidFill>
                    <a:srgbClr val="ffffff"/>
                  </a:solidFill>
                </a:uFill>
                <a:latin typeface="Arial"/>
              </a:rPr>
              <a:t>Second Outline Level</a:t>
            </a:r>
            <a:endParaRPr b="0" lang="en-IN"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IN" sz="2400" spc="-1" strike="noStrike">
                <a:solidFill>
                  <a:srgbClr val="000000"/>
                </a:solidFill>
                <a:uFill>
                  <a:solidFill>
                    <a:srgbClr val="ffffff"/>
                  </a:solidFill>
                </a:uFill>
                <a:latin typeface="Arial"/>
              </a:rPr>
              <a:t>Third Outline Level</a:t>
            </a:r>
            <a:endParaRPr b="0" lang="en-IN"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IN" sz="2000" spc="-1" strike="noStrike">
                <a:solidFill>
                  <a:srgbClr val="000000"/>
                </a:solidFill>
                <a:uFill>
                  <a:solidFill>
                    <a:srgbClr val="ffffff"/>
                  </a:solidFill>
                </a:uFill>
                <a:latin typeface="Arial"/>
              </a:rPr>
              <a:t>Fourth Outline Level</a:t>
            </a:r>
            <a:endParaRPr b="0" lang="en-IN"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Fifth Outline Level</a:t>
            </a:r>
            <a:endParaRPr b="0" lang="en-IN"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Sixth Outline Level</a:t>
            </a:r>
            <a:endParaRPr b="0" lang="en-IN"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IN" sz="2000" spc="-1" strike="noStrike">
                <a:solidFill>
                  <a:srgbClr val="000000"/>
                </a:solidFill>
                <a:uFill>
                  <a:solidFill>
                    <a:srgbClr val="ffffff"/>
                  </a:solidFill>
                </a:uFill>
                <a:latin typeface="Arial"/>
              </a:rPr>
              <a:t>Seventh Outline Level</a:t>
            </a:r>
            <a:endParaRPr b="0" lang="en-IN" sz="2000" spc="-1" strike="noStrike">
              <a:solidFill>
                <a:srgbClr val="000000"/>
              </a:solidFill>
              <a:uFill>
                <a:solidFill>
                  <a:srgbClr val="ffffff"/>
                </a:solidFill>
              </a:uFill>
              <a:latin typeface="Arial"/>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b="0" lang="en-IN" sz="1400" spc="-1" strike="noStrike">
                <a:solidFill>
                  <a:srgbClr val="000000"/>
                </a:solidFill>
                <a:uFill>
                  <a:solidFill>
                    <a:srgbClr val="ffffff"/>
                  </a:solidFill>
                </a:uFill>
                <a:latin typeface="Times New Roman"/>
              </a:rPr>
              <a:t> </a:t>
            </a:r>
            <a:endParaRPr b="0" lang="en-IN" sz="1400" spc="-1" strike="noStrike">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b="0" lang="en-IN" sz="1400" spc="-1" strike="noStrike">
                <a:solidFill>
                  <a:srgbClr val="000000"/>
                </a:solidFill>
                <a:uFill>
                  <a:solidFill>
                    <a:srgbClr val="ffffff"/>
                  </a:solidFill>
                </a:uFill>
                <a:latin typeface="Times New Roman"/>
              </a:rPr>
              <a:t> </a:t>
            </a:r>
            <a:endParaRPr b="0" lang="en-IN" sz="1400" spc="-1" strike="noStrike">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2C4DFB3C-F9D4-4B25-9091-4C5D45E6163D}" type="slidenum">
              <a:rPr b="0" lang="en-IN" sz="1400" spc="-1" strike="noStrike">
                <a:solidFill>
                  <a:srgbClr val="000000"/>
                </a:solidFill>
                <a:uFill>
                  <a:solidFill>
                    <a:srgbClr val="ffffff"/>
                  </a:solidFill>
                </a:uFill>
                <a:latin typeface="Times New Roman"/>
              </a:rPr>
              <a:t>1</a:t>
            </a:fld>
            <a:endParaRPr b="0" lang="en-IN"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CustomShape 1"/>
          <p:cNvSpPr/>
          <p:nvPr/>
        </p:nvSpPr>
        <p:spPr>
          <a:xfrm>
            <a:off x="0" y="7200000"/>
            <a:ext cx="10080000" cy="360000"/>
          </a:xfrm>
          <a:prstGeom prst="rect">
            <a:avLst/>
          </a:prstGeom>
          <a:solidFill>
            <a:srgbClr val="2c3e50"/>
          </a:solidFill>
          <a:ln w="72000">
            <a:noFill/>
          </a:ln>
        </p:spPr>
        <p:style>
          <a:lnRef idx="0"/>
          <a:fillRef idx="0"/>
          <a:effectRef idx="0"/>
          <a:fontRef idx="minor"/>
        </p:style>
      </p:sp>
      <p:sp>
        <p:nvSpPr>
          <p:cNvPr id="40" name="CustomShape 2"/>
          <p:cNvSpPr/>
          <p:nvPr/>
        </p:nvSpPr>
        <p:spPr>
          <a:xfrm>
            <a:off x="0" y="0"/>
            <a:ext cx="10080000" cy="1620000"/>
          </a:xfrm>
          <a:prstGeom prst="rect">
            <a:avLst/>
          </a:prstGeom>
          <a:solidFill>
            <a:srgbClr val="2c3e50"/>
          </a:solidFill>
          <a:ln w="72000">
            <a:noFill/>
          </a:ln>
        </p:spPr>
        <p:style>
          <a:lnRef idx="0"/>
          <a:fillRef idx="0"/>
          <a:effectRef idx="0"/>
          <a:fontRef idx="minor"/>
        </p:style>
      </p:sp>
      <p:sp>
        <p:nvSpPr>
          <p:cNvPr id="41" name="PlaceHolder 3"/>
          <p:cNvSpPr>
            <a:spLocks noGrp="1"/>
          </p:cNvSpPr>
          <p:nvPr>
            <p:ph type="title"/>
          </p:nvPr>
        </p:nvSpPr>
        <p:spPr>
          <a:xfrm>
            <a:off x="360000" y="301320"/>
            <a:ext cx="9360000" cy="958680"/>
          </a:xfrm>
          <a:prstGeom prst="rect">
            <a:avLst/>
          </a:prstGeom>
        </p:spPr>
        <p:txBody>
          <a:bodyPr lIns="0" rIns="0" tIns="0" bIns="0" anchor="ctr"/>
          <a:p>
            <a:r>
              <a:rPr b="1" lang="en-IN" sz="3600" spc="-1" strike="noStrike">
                <a:solidFill>
                  <a:srgbClr val="ffffff"/>
                </a:solidFill>
                <a:uFill>
                  <a:solidFill>
                    <a:srgbClr val="ffffff"/>
                  </a:solidFill>
                </a:uFill>
                <a:latin typeface="Source Sans Pro Black"/>
              </a:rPr>
              <a:t>Click to edit the title text format</a:t>
            </a:r>
            <a:endParaRPr b="1" lang="en-IN" sz="3600" spc="-1" strike="noStrike">
              <a:solidFill>
                <a:srgbClr val="ffffff"/>
              </a:solidFill>
              <a:uFill>
                <a:solidFill>
                  <a:srgbClr val="ffffff"/>
                </a:solidFill>
              </a:uFill>
              <a:latin typeface="Source Sans Pro Black"/>
            </a:endParaRPr>
          </a:p>
        </p:txBody>
      </p:sp>
      <p:sp>
        <p:nvSpPr>
          <p:cNvPr id="42" name="PlaceHolder 4"/>
          <p:cNvSpPr>
            <a:spLocks noGrp="1"/>
          </p:cNvSpPr>
          <p:nvPr>
            <p:ph type="body"/>
          </p:nvPr>
        </p:nvSpPr>
        <p:spPr>
          <a:xfrm>
            <a:off x="360000" y="1980000"/>
            <a:ext cx="9360000" cy="5040000"/>
          </a:xfrm>
          <a:prstGeom prst="rect">
            <a:avLst/>
          </a:prstGeom>
        </p:spPr>
        <p:txBody>
          <a:bodyPr lIns="0" rIns="0" tIns="0" bIns="0"/>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Click to edit the outline text format</a:t>
            </a:r>
            <a:endParaRPr b="1" lang="en-IN" sz="3200" spc="-1" strike="noStrike">
              <a:solidFill>
                <a:srgbClr val="2c3e50"/>
              </a:solidFill>
              <a:uFill>
                <a:solidFill>
                  <a:srgbClr val="ffffff"/>
                </a:solidFill>
              </a:uFill>
              <a:latin typeface="Source Sans Pro Semibold"/>
            </a:endParaRPr>
          </a:p>
          <a:p>
            <a:pPr lvl="1" marL="864000" indent="-324000">
              <a:buClr>
                <a:srgbClr val="2c3e50"/>
              </a:buClr>
              <a:buSzPct val="75000"/>
              <a:buFont typeface="Symbol" charset="2"/>
              <a:buChar char=""/>
            </a:pPr>
            <a:r>
              <a:rPr b="0" lang="en-IN" sz="2800" spc="-1" strike="noStrike">
                <a:solidFill>
                  <a:srgbClr val="2c3e50"/>
                </a:solidFill>
                <a:uFill>
                  <a:solidFill>
                    <a:srgbClr val="ffffff"/>
                  </a:solidFill>
                </a:uFill>
                <a:latin typeface="Source Sans Pro"/>
              </a:rPr>
              <a:t>Second Outline Level</a:t>
            </a:r>
            <a:endParaRPr b="0" lang="en-IN" sz="2800" spc="-1" strike="noStrike">
              <a:solidFill>
                <a:srgbClr val="2c3e50"/>
              </a:solidFill>
              <a:uFill>
                <a:solidFill>
                  <a:srgbClr val="ffffff"/>
                </a:solidFill>
              </a:uFill>
              <a:latin typeface="Source Sans Pro"/>
            </a:endParaRPr>
          </a:p>
          <a:p>
            <a:pPr lvl="2" marL="1296000" indent="-288000">
              <a:buClr>
                <a:srgbClr val="2c3e50"/>
              </a:buClr>
              <a:buSzPct val="45000"/>
              <a:buFont typeface="Wingdings" charset="2"/>
              <a:buChar char=""/>
            </a:pPr>
            <a:r>
              <a:rPr b="0" lang="en-IN" sz="2400" spc="-1" strike="noStrike">
                <a:solidFill>
                  <a:srgbClr val="2c3e50"/>
                </a:solidFill>
                <a:uFill>
                  <a:solidFill>
                    <a:srgbClr val="ffffff"/>
                  </a:solidFill>
                </a:uFill>
                <a:latin typeface="Source Sans Pro"/>
              </a:rPr>
              <a:t>Third Outline Level</a:t>
            </a:r>
            <a:endParaRPr b="0" lang="en-IN" sz="2400" spc="-1" strike="noStrike">
              <a:solidFill>
                <a:srgbClr val="2c3e50"/>
              </a:solidFill>
              <a:uFill>
                <a:solidFill>
                  <a:srgbClr val="ffffff"/>
                </a:solidFill>
              </a:uFill>
              <a:latin typeface="Source Sans Pro"/>
            </a:endParaRPr>
          </a:p>
          <a:p>
            <a:pPr lvl="3" marL="1728000" indent="-216000">
              <a:buClr>
                <a:srgbClr val="2c3e50"/>
              </a:buClr>
              <a:buSzPct val="75000"/>
              <a:buFont typeface="Symbol" charset="2"/>
              <a:buChar char=""/>
            </a:pPr>
            <a:r>
              <a:rPr b="0" lang="en-IN" sz="2000" spc="-1" strike="noStrike">
                <a:solidFill>
                  <a:srgbClr val="2c3e50"/>
                </a:solidFill>
                <a:uFill>
                  <a:solidFill>
                    <a:srgbClr val="ffffff"/>
                  </a:solidFill>
                </a:uFill>
                <a:latin typeface="Source Sans Pro"/>
              </a:rPr>
              <a:t>Fourth Outline Level</a:t>
            </a:r>
            <a:endParaRPr b="0" lang="en-IN" sz="2000" spc="-1" strike="noStrike">
              <a:solidFill>
                <a:srgbClr val="2c3e50"/>
              </a:solidFill>
              <a:uFill>
                <a:solidFill>
                  <a:srgbClr val="ffffff"/>
                </a:solidFill>
              </a:uFill>
              <a:latin typeface="Source Sans Pro"/>
            </a:endParaRPr>
          </a:p>
          <a:p>
            <a:pPr lvl="4" marL="2160000" indent="-216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a:rPr>
              <a:t>Fifth Outline Level</a:t>
            </a:r>
            <a:endParaRPr b="0" lang="en-IN" sz="2000" spc="-1" strike="noStrike">
              <a:solidFill>
                <a:srgbClr val="2c3e50"/>
              </a:solidFill>
              <a:uFill>
                <a:solidFill>
                  <a:srgbClr val="ffffff"/>
                </a:solidFill>
              </a:uFill>
              <a:latin typeface="Source Sans Pro"/>
            </a:endParaRPr>
          </a:p>
          <a:p>
            <a:pPr lvl="5" marL="2592000" indent="-216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a:rPr>
              <a:t>Sixth Outline Level</a:t>
            </a:r>
            <a:endParaRPr b="0" lang="en-IN" sz="2000" spc="-1" strike="noStrike">
              <a:solidFill>
                <a:srgbClr val="2c3e50"/>
              </a:solidFill>
              <a:uFill>
                <a:solidFill>
                  <a:srgbClr val="ffffff"/>
                </a:solidFill>
              </a:uFill>
              <a:latin typeface="Source Sans Pro"/>
            </a:endParaRPr>
          </a:p>
          <a:p>
            <a:pPr lvl="6" marL="3024000" indent="-216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a:rPr>
              <a:t>Seventh Outline Level</a:t>
            </a:r>
            <a:endParaRPr b="0" lang="en-IN" sz="2000" spc="-1" strike="noStrike">
              <a:solidFill>
                <a:srgbClr val="2c3e50"/>
              </a:solidFill>
              <a:uFill>
                <a:solidFill>
                  <a:srgbClr val="ffffff"/>
                </a:solidFill>
              </a:uFill>
              <a:latin typeface="Source Sans Pro"/>
            </a:endParaRPr>
          </a:p>
        </p:txBody>
      </p:sp>
      <p:sp>
        <p:nvSpPr>
          <p:cNvPr id="43" name="PlaceHolder 5"/>
          <p:cNvSpPr>
            <a:spLocks noGrp="1"/>
          </p:cNvSpPr>
          <p:nvPr>
            <p:ph type="dt"/>
          </p:nvPr>
        </p:nvSpPr>
        <p:spPr>
          <a:xfrm>
            <a:off x="360000" y="7200000"/>
            <a:ext cx="2880000" cy="360000"/>
          </a:xfrm>
          <a:prstGeom prst="rect">
            <a:avLst/>
          </a:prstGeom>
        </p:spPr>
        <p:txBody>
          <a:bodyPr lIns="0" rIns="0" tIns="0" bIns="0"/>
          <a:p>
            <a:r>
              <a:rPr b="1" lang="en-US" sz="1800" spc="-1" strike="noStrike">
                <a:solidFill>
                  <a:srgbClr val="ffffff"/>
                </a:solidFill>
                <a:uFill>
                  <a:solidFill>
                    <a:srgbClr val="ffffff"/>
                  </a:solidFill>
                </a:uFill>
                <a:latin typeface="Source Sans Pro Black"/>
              </a:rPr>
              <a:t> </a:t>
            </a:r>
            <a:endParaRPr b="1" lang="en-IN" sz="1800" spc="-1" strike="noStrike">
              <a:solidFill>
                <a:srgbClr val="ffffff"/>
              </a:solidFill>
              <a:uFill>
                <a:solidFill>
                  <a:srgbClr val="ffffff"/>
                </a:solidFill>
              </a:uFill>
              <a:latin typeface="Source Sans Pro Black"/>
            </a:endParaRPr>
          </a:p>
        </p:txBody>
      </p:sp>
      <p:sp>
        <p:nvSpPr>
          <p:cNvPr id="44" name="PlaceHolder 6"/>
          <p:cNvSpPr>
            <a:spLocks noGrp="1"/>
          </p:cNvSpPr>
          <p:nvPr>
            <p:ph type="ftr"/>
          </p:nvPr>
        </p:nvSpPr>
        <p:spPr>
          <a:xfrm>
            <a:off x="3420000" y="7200000"/>
            <a:ext cx="3240000" cy="360000"/>
          </a:xfrm>
          <a:prstGeom prst="rect">
            <a:avLst/>
          </a:prstGeom>
        </p:spPr>
        <p:txBody>
          <a:bodyPr lIns="0" rIns="0" tIns="0" bIns="0"/>
          <a:p>
            <a:pPr algn="ctr"/>
            <a:r>
              <a:rPr b="1" lang="en-IN" sz="1800" spc="-1" strike="noStrike">
                <a:solidFill>
                  <a:srgbClr val="ffffff"/>
                </a:solidFill>
                <a:uFill>
                  <a:solidFill>
                    <a:srgbClr val="ffffff"/>
                  </a:solidFill>
                </a:uFill>
                <a:latin typeface="Source Sans Pro Black"/>
              </a:rPr>
              <a:t> </a:t>
            </a:r>
            <a:endParaRPr b="1" lang="en-IN" sz="1800" spc="-1" strike="noStrike">
              <a:solidFill>
                <a:srgbClr val="ffffff"/>
              </a:solidFill>
              <a:uFill>
                <a:solidFill>
                  <a:srgbClr val="ffffff"/>
                </a:solidFill>
              </a:uFill>
              <a:latin typeface="Source Sans Pro Black"/>
            </a:endParaRPr>
          </a:p>
        </p:txBody>
      </p:sp>
      <p:sp>
        <p:nvSpPr>
          <p:cNvPr id="45" name="CustomShape 7"/>
          <p:cNvSpPr/>
          <p:nvPr/>
        </p:nvSpPr>
        <p:spPr>
          <a:xfrm>
            <a:off x="9270000" y="6894000"/>
            <a:ext cx="540000" cy="540000"/>
          </a:xfrm>
          <a:prstGeom prst="ellipse">
            <a:avLst/>
          </a:prstGeom>
          <a:solidFill>
            <a:srgbClr val="1abc9c"/>
          </a:solidFill>
          <a:ln w="72000">
            <a:noFill/>
          </a:ln>
        </p:spPr>
        <p:style>
          <a:lnRef idx="0"/>
          <a:fillRef idx="0"/>
          <a:effectRef idx="0"/>
          <a:fontRef idx="minor"/>
        </p:style>
      </p:sp>
      <p:sp>
        <p:nvSpPr>
          <p:cNvPr id="46" name="PlaceHolder 8"/>
          <p:cNvSpPr>
            <a:spLocks noGrp="1"/>
          </p:cNvSpPr>
          <p:nvPr>
            <p:ph type="sldNum"/>
          </p:nvPr>
        </p:nvSpPr>
        <p:spPr>
          <a:xfrm>
            <a:off x="9180000" y="6804000"/>
            <a:ext cx="720000" cy="720000"/>
          </a:xfrm>
          <a:prstGeom prst="rect">
            <a:avLst/>
          </a:prstGeom>
        </p:spPr>
        <p:txBody>
          <a:bodyPr lIns="0" rIns="0" tIns="0" bIns="0" anchor="ctr"/>
          <a:p>
            <a:pPr algn="ctr"/>
            <a:fld id="{2F8B4646-B5C1-436F-A42A-1EC512DCAC72}" type="slidenum">
              <a:rPr b="1" lang="en-IN" sz="1800" spc="-1" strike="noStrike">
                <a:solidFill>
                  <a:srgbClr val="ffffff"/>
                </a:solidFill>
                <a:uFill>
                  <a:solidFill>
                    <a:srgbClr val="ffffff"/>
                  </a:solidFill>
                </a:uFill>
                <a:latin typeface="Source Sans Pro Black"/>
              </a:rPr>
              <a:t>1</a:t>
            </a:fld>
            <a:endParaRPr b="1" lang="en-IN" sz="1800" spc="-1" strike="noStrike">
              <a:solidFill>
                <a:srgbClr val="ffffff"/>
              </a:solidFill>
              <a:uFill>
                <a:solidFill>
                  <a:srgbClr val="ffffff"/>
                </a:solidFill>
              </a:uFill>
              <a:latin typeface="Source Sans Pro Black"/>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5.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5.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slideLayout" Target="../slideLayouts/slideLayout23.xml"/>
</Relationships>
</file>

<file path=ppt/slides/_rels/slide16.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16.xml"/>
</Relationships>
</file>

<file path=ppt/slides/_rels/slide17.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23.xml"/>
</Relationships>
</file>

<file path=ppt/slides/_rels/slide1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slideLayout" Target="../slideLayouts/slideLayout21.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5.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Railway Reservation</a:t>
            </a:r>
            <a:endParaRPr b="1" lang="en-IN" sz="3600" spc="-1" strike="noStrike">
              <a:solidFill>
                <a:srgbClr val="ffffff"/>
              </a:solidFill>
              <a:uFill>
                <a:solidFill>
                  <a:srgbClr val="ffffff"/>
                </a:solidFill>
              </a:uFill>
              <a:latin typeface="Source Sans Pro Black"/>
            </a:endParaRPr>
          </a:p>
        </p:txBody>
      </p:sp>
      <p:sp>
        <p:nvSpPr>
          <p:cNvPr id="82" name="TextShape 2"/>
          <p:cNvSpPr txBox="1"/>
          <p:nvPr/>
        </p:nvSpPr>
        <p:spPr>
          <a:xfrm>
            <a:off x="2520000" y="2376000"/>
            <a:ext cx="5400000" cy="738360"/>
          </a:xfrm>
          <a:prstGeom prst="rect">
            <a:avLst/>
          </a:prstGeom>
          <a:noFill/>
          <a:ln>
            <a:noFill/>
          </a:ln>
        </p:spPr>
        <p:txBody>
          <a:bodyPr lIns="0" rIns="0" tIns="0" bIns="0" anchor="ctr"/>
          <a:p>
            <a:pPr algn="ctr"/>
            <a:r>
              <a:rPr b="1" lang="en-IN" sz="3200" spc="-1" strike="noStrike">
                <a:solidFill>
                  <a:srgbClr val="2c3e50"/>
                </a:solidFill>
                <a:uFill>
                  <a:solidFill>
                    <a:srgbClr val="ffffff"/>
                  </a:solidFill>
                </a:uFill>
                <a:latin typeface="Source Sans Pro"/>
              </a:rPr>
              <a:t>END TERM PROJECT</a:t>
            </a:r>
            <a:endParaRPr b="0" lang="en-IN" sz="3200" spc="-1" strike="noStrike">
              <a:solidFill>
                <a:srgbClr val="2c3e50"/>
              </a:solidFill>
              <a:uFill>
                <a:solidFill>
                  <a:srgbClr val="ffffff"/>
                </a:solidFill>
              </a:uFill>
              <a:latin typeface="Source Sans Pro"/>
            </a:endParaRPr>
          </a:p>
        </p:txBody>
      </p:sp>
      <p:sp>
        <p:nvSpPr>
          <p:cNvPr id="83" name="TextShape 3"/>
          <p:cNvSpPr txBox="1"/>
          <p:nvPr/>
        </p:nvSpPr>
        <p:spPr>
          <a:xfrm>
            <a:off x="5976000" y="4109760"/>
            <a:ext cx="3744000" cy="2154240"/>
          </a:xfrm>
          <a:prstGeom prst="rect">
            <a:avLst/>
          </a:prstGeom>
          <a:noFill/>
          <a:ln>
            <a:noFill/>
          </a:ln>
        </p:spPr>
        <p:txBody>
          <a:bodyPr lIns="0" rIns="0" tIns="0" bIns="0" anchor="ctr"/>
          <a:p>
            <a:pPr algn="ctr"/>
            <a:r>
              <a:rPr b="0" lang="en-IN" sz="1500" spc="-1" strike="noStrike">
                <a:solidFill>
                  <a:srgbClr val="2c3e50"/>
                </a:solidFill>
                <a:uFill>
                  <a:solidFill>
                    <a:srgbClr val="ffffff"/>
                  </a:solidFill>
                </a:uFill>
                <a:latin typeface="Source Sans Pro"/>
              </a:rPr>
              <a:t>Submitted by:</a:t>
            </a:r>
            <a:endParaRPr b="0" lang="en-IN" sz="3200" spc="-1" strike="noStrike">
              <a:solidFill>
                <a:srgbClr val="2c3e50"/>
              </a:solidFill>
              <a:uFill>
                <a:solidFill>
                  <a:srgbClr val="ffffff"/>
                </a:solidFill>
              </a:uFill>
              <a:latin typeface="Source Sans Pro"/>
            </a:endParaRPr>
          </a:p>
          <a:p>
            <a:pPr algn="ctr"/>
            <a:r>
              <a:rPr b="1" lang="en-IN" sz="1600" spc="-1" strike="noStrike">
                <a:solidFill>
                  <a:srgbClr val="2c3e50"/>
                </a:solidFill>
                <a:uFill>
                  <a:solidFill>
                    <a:srgbClr val="ffffff"/>
                  </a:solidFill>
                </a:uFill>
                <a:latin typeface="Source Sans Pro"/>
                <a:ea typeface="Calibri"/>
              </a:rPr>
              <a:t>Vishal Das: 11702786 [47]</a:t>
            </a:r>
            <a:endParaRPr b="0" lang="en-IN" sz="3200" spc="-1" strike="noStrike">
              <a:solidFill>
                <a:srgbClr val="2c3e50"/>
              </a:solidFill>
              <a:uFill>
                <a:solidFill>
                  <a:srgbClr val="ffffff"/>
                </a:solidFill>
              </a:uFill>
              <a:latin typeface="Source Sans Pro"/>
            </a:endParaRPr>
          </a:p>
          <a:p>
            <a:pPr algn="ctr"/>
            <a:r>
              <a:rPr b="1" lang="en-IN" sz="1600" spc="-1" strike="noStrike">
                <a:solidFill>
                  <a:srgbClr val="2c3e50"/>
                </a:solidFill>
                <a:uFill>
                  <a:solidFill>
                    <a:srgbClr val="ffffff"/>
                  </a:solidFill>
                </a:uFill>
                <a:latin typeface="Source Sans Pro"/>
                <a:ea typeface="Calibri"/>
              </a:rPr>
              <a:t>Kishor Mitra: 11718947 [48]</a:t>
            </a:r>
            <a:endParaRPr b="0" lang="en-IN" sz="3200" spc="-1" strike="noStrike">
              <a:solidFill>
                <a:srgbClr val="2c3e50"/>
              </a:solidFill>
              <a:uFill>
                <a:solidFill>
                  <a:srgbClr val="ffffff"/>
                </a:solidFill>
              </a:uFill>
              <a:latin typeface="Source Sans Pro"/>
            </a:endParaRPr>
          </a:p>
          <a:p>
            <a:pPr algn="ctr"/>
            <a:r>
              <a:rPr b="1" lang="en-IN" sz="1600" spc="-1" strike="noStrike">
                <a:solidFill>
                  <a:srgbClr val="2c3e50"/>
                </a:solidFill>
                <a:uFill>
                  <a:solidFill>
                    <a:srgbClr val="ffffff"/>
                  </a:solidFill>
                </a:uFill>
                <a:latin typeface="Source Sans Pro"/>
                <a:ea typeface="Calibri"/>
              </a:rPr>
              <a:t>Mirthipati Kesava Rao: 11702832 [34]</a:t>
            </a:r>
            <a:endParaRPr b="0" lang="en-IN" sz="3200" spc="-1" strike="noStrike">
              <a:solidFill>
                <a:srgbClr val="2c3e50"/>
              </a:solidFill>
              <a:uFill>
                <a:solidFill>
                  <a:srgbClr val="ffffff"/>
                </a:solidFill>
              </a:uFill>
              <a:latin typeface="Source Sans Pro"/>
            </a:endParaRPr>
          </a:p>
          <a:p>
            <a:pPr algn="ctr"/>
            <a:r>
              <a:rPr b="1" lang="en-IN" sz="1600" spc="-1" strike="noStrike">
                <a:solidFill>
                  <a:srgbClr val="2c3e50"/>
                </a:solidFill>
                <a:uFill>
                  <a:solidFill>
                    <a:srgbClr val="ffffff"/>
                  </a:solidFill>
                </a:uFill>
                <a:latin typeface="Source Sans Pro"/>
                <a:ea typeface="Calibri"/>
              </a:rPr>
              <a:t>Gundeti Chinnesh: 11704296 [38]</a:t>
            </a:r>
            <a:endParaRPr b="0" lang="en-IN" sz="3200" spc="-1" strike="noStrike">
              <a:solidFill>
                <a:srgbClr val="2c3e50"/>
              </a:solidFill>
              <a:uFill>
                <a:solidFill>
                  <a:srgbClr val="ffffff"/>
                </a:solidFill>
              </a:uFill>
              <a:latin typeface="Source Sans Pro"/>
            </a:endParaRPr>
          </a:p>
          <a:p>
            <a:pPr algn="ctr"/>
            <a:endParaRPr b="0" lang="en-IN" sz="3200" spc="-1" strike="noStrike">
              <a:solidFill>
                <a:srgbClr val="2c3e50"/>
              </a:solidFill>
              <a:uFill>
                <a:solidFill>
                  <a:srgbClr val="ffffff"/>
                </a:solidFill>
              </a:uFill>
              <a:latin typeface="Source Sans Pro"/>
            </a:endParaRPr>
          </a:p>
        </p:txBody>
      </p:sp>
      <p:sp>
        <p:nvSpPr>
          <p:cNvPr id="84" name="TextShape 4"/>
          <p:cNvSpPr txBox="1"/>
          <p:nvPr/>
        </p:nvSpPr>
        <p:spPr>
          <a:xfrm>
            <a:off x="141840" y="5325840"/>
            <a:ext cx="5690160" cy="650160"/>
          </a:xfrm>
          <a:prstGeom prst="rect">
            <a:avLst/>
          </a:prstGeom>
          <a:noFill/>
          <a:ln>
            <a:noFill/>
          </a:ln>
        </p:spPr>
        <p:txBody>
          <a:bodyPr lIns="90000" rIns="90000" tIns="45000" bIns="45000"/>
          <a:p>
            <a:pPr algn="ctr"/>
            <a:r>
              <a:rPr b="1" lang="en-IN" sz="1800" spc="-1" strike="noStrike">
                <a:solidFill>
                  <a:srgbClr val="2c3e50"/>
                </a:solidFill>
                <a:uFill>
                  <a:solidFill>
                    <a:srgbClr val="ffffff"/>
                  </a:solidFill>
                </a:uFill>
                <a:latin typeface="Source Sans Pro"/>
                <a:ea typeface="Calibri"/>
              </a:rPr>
              <a:t>Under the Guidance of: Dr. Gokulnath K</a:t>
            </a:r>
            <a:endParaRPr b="1" lang="en-IN" sz="3200" spc="-1" strike="noStrike">
              <a:solidFill>
                <a:srgbClr val="2c3e50"/>
              </a:solidFill>
              <a:uFill>
                <a:solidFill>
                  <a:srgbClr val="ffffff"/>
                </a:solidFill>
              </a:uFill>
              <a:latin typeface="Source Sans Pro"/>
            </a:endParaRPr>
          </a:p>
          <a:p>
            <a:pPr algn="ctr"/>
            <a:endParaRPr b="1" lang="en-IN" sz="3200" spc="-1" strike="noStrike">
              <a:solidFill>
                <a:srgbClr val="2c3e50"/>
              </a:solidFill>
              <a:uFill>
                <a:solidFill>
                  <a:srgbClr val="ffffff"/>
                </a:solidFill>
              </a:uFill>
              <a:latin typeface="Source Sans Pro"/>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Payment Modes</a:t>
            </a:r>
            <a:endParaRPr b="1" lang="en-IN" sz="3600" spc="-1" strike="noStrike">
              <a:solidFill>
                <a:srgbClr val="ffffff"/>
              </a:solidFill>
              <a:uFill>
                <a:solidFill>
                  <a:srgbClr val="ffffff"/>
                </a:solidFill>
              </a:uFill>
              <a:latin typeface="Source Sans Pro Black"/>
            </a:endParaRPr>
          </a:p>
        </p:txBody>
      </p:sp>
      <p:pic>
        <p:nvPicPr>
          <p:cNvPr id="102" name="" descr=""/>
          <p:cNvPicPr/>
          <p:nvPr/>
        </p:nvPicPr>
        <p:blipFill>
          <a:blip r:embed="rId1"/>
          <a:stretch/>
        </p:blipFill>
        <p:spPr>
          <a:xfrm>
            <a:off x="138960" y="2228760"/>
            <a:ext cx="4685040" cy="2667240"/>
          </a:xfrm>
          <a:prstGeom prst="rect">
            <a:avLst/>
          </a:prstGeom>
          <a:ln>
            <a:noFill/>
          </a:ln>
        </p:spPr>
      </p:pic>
      <p:pic>
        <p:nvPicPr>
          <p:cNvPr id="103" name="" descr=""/>
          <p:cNvPicPr/>
          <p:nvPr/>
        </p:nvPicPr>
        <p:blipFill>
          <a:blip r:embed="rId2"/>
          <a:stretch/>
        </p:blipFill>
        <p:spPr>
          <a:xfrm>
            <a:off x="4887720" y="3475440"/>
            <a:ext cx="5040000" cy="286884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Explore Page</a:t>
            </a:r>
            <a:endParaRPr b="1" lang="en-IN" sz="3600" spc="-1" strike="noStrike">
              <a:solidFill>
                <a:srgbClr val="ffffff"/>
              </a:solidFill>
              <a:uFill>
                <a:solidFill>
                  <a:srgbClr val="ffffff"/>
                </a:solidFill>
              </a:uFill>
              <a:latin typeface="Source Sans Pro Black"/>
            </a:endParaRPr>
          </a:p>
        </p:txBody>
      </p:sp>
      <p:pic>
        <p:nvPicPr>
          <p:cNvPr id="105" name="" descr=""/>
          <p:cNvPicPr/>
          <p:nvPr/>
        </p:nvPicPr>
        <p:blipFill>
          <a:blip r:embed="rId1"/>
          <a:stretch/>
        </p:blipFill>
        <p:spPr>
          <a:xfrm>
            <a:off x="613080" y="1980000"/>
            <a:ext cx="8853480" cy="504000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Contact Us</a:t>
            </a:r>
            <a:endParaRPr b="1" lang="en-IN" sz="3600" spc="-1" strike="noStrike">
              <a:solidFill>
                <a:srgbClr val="ffffff"/>
              </a:solidFill>
              <a:uFill>
                <a:solidFill>
                  <a:srgbClr val="ffffff"/>
                </a:solidFill>
              </a:uFill>
              <a:latin typeface="Source Sans Pro Black"/>
            </a:endParaRPr>
          </a:p>
        </p:txBody>
      </p:sp>
      <p:pic>
        <p:nvPicPr>
          <p:cNvPr id="107" name="" descr=""/>
          <p:cNvPicPr/>
          <p:nvPr/>
        </p:nvPicPr>
        <p:blipFill>
          <a:blip r:embed="rId1"/>
          <a:stretch/>
        </p:blipFill>
        <p:spPr>
          <a:xfrm>
            <a:off x="613080" y="1980000"/>
            <a:ext cx="8853480" cy="504000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Offers Page</a:t>
            </a:r>
            <a:endParaRPr b="1" lang="en-IN" sz="3600" spc="-1" strike="noStrike">
              <a:solidFill>
                <a:srgbClr val="ffffff"/>
              </a:solidFill>
              <a:uFill>
                <a:solidFill>
                  <a:srgbClr val="ffffff"/>
                </a:solidFill>
              </a:uFill>
              <a:latin typeface="Source Sans Pro Black"/>
            </a:endParaRPr>
          </a:p>
        </p:txBody>
      </p:sp>
      <p:pic>
        <p:nvPicPr>
          <p:cNvPr id="109" name="" descr=""/>
          <p:cNvPicPr/>
          <p:nvPr/>
        </p:nvPicPr>
        <p:blipFill>
          <a:blip r:embed="rId1"/>
          <a:stretch/>
        </p:blipFill>
        <p:spPr>
          <a:xfrm>
            <a:off x="613080" y="1980000"/>
            <a:ext cx="8853480" cy="504000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Resposible Person</a:t>
            </a:r>
            <a:endParaRPr b="1" lang="en-IN" sz="3600" spc="-1" strike="noStrike">
              <a:solidFill>
                <a:srgbClr val="ffffff"/>
              </a:solidFill>
              <a:uFill>
                <a:solidFill>
                  <a:srgbClr val="ffffff"/>
                </a:solidFill>
              </a:uFill>
              <a:latin typeface="Source Sans Pro Black"/>
            </a:endParaRPr>
          </a:p>
        </p:txBody>
      </p:sp>
      <p:sp>
        <p:nvSpPr>
          <p:cNvPr id="111" name="TextShape 2"/>
          <p:cNvSpPr txBox="1"/>
          <p:nvPr/>
        </p:nvSpPr>
        <p:spPr>
          <a:xfrm>
            <a:off x="360000" y="1980000"/>
            <a:ext cx="9360000" cy="5040000"/>
          </a:xfrm>
          <a:prstGeom prst="rect">
            <a:avLst/>
          </a:prstGeom>
          <a:noFill/>
          <a:ln>
            <a:noFill/>
          </a:ln>
        </p:spPr>
        <p:txBody>
          <a:bodyPr lIns="0" rIns="0" tIns="0" bIns="0"/>
          <a:p>
            <a:pPr marL="432000" indent="-324000">
              <a:buClr>
                <a:srgbClr val="2c3e50"/>
              </a:buClr>
              <a:buSzPct val="45000"/>
              <a:buFont typeface="Wingdings" charset="2"/>
              <a:buChar char=""/>
            </a:pPr>
            <a:r>
              <a:rPr b="0" lang="en-IN" sz="2600" spc="-1" strike="noStrike">
                <a:solidFill>
                  <a:srgbClr val="2c3e50"/>
                </a:solidFill>
                <a:uFill>
                  <a:solidFill>
                    <a:srgbClr val="ffffff"/>
                  </a:solidFill>
                </a:uFill>
                <a:latin typeface="Source Sans Pro Semibold"/>
              </a:rPr>
              <a:t>Vishal Das: Login, Homepage, Signup and Explore</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600" spc="-1" strike="noStrike">
                <a:solidFill>
                  <a:srgbClr val="2c3e50"/>
                </a:solidFill>
                <a:uFill>
                  <a:solidFill>
                    <a:srgbClr val="ffffff"/>
                  </a:solidFill>
                </a:uFill>
                <a:latin typeface="Source Sans Pro Semibold"/>
              </a:rPr>
              <a:t>Kishor Mitra: Schedule and Contact Us</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600" spc="-1" strike="noStrike">
                <a:solidFill>
                  <a:srgbClr val="2c3e50"/>
                </a:solidFill>
                <a:uFill>
                  <a:solidFill>
                    <a:srgbClr val="ffffff"/>
                  </a:solidFill>
                </a:uFill>
                <a:latin typeface="Source Sans Pro Semibold"/>
              </a:rPr>
              <a:t>Keshav Mrithipati: Reservation and Offers</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600" spc="-1" strike="noStrike">
                <a:solidFill>
                  <a:srgbClr val="2c3e50"/>
                </a:solidFill>
                <a:uFill>
                  <a:solidFill>
                    <a:srgbClr val="ffffff"/>
                  </a:solidFill>
                </a:uFill>
                <a:latin typeface="Source Sans Pro Semibold"/>
              </a:rPr>
              <a:t>Chinnesh: Payment Gateway and Payment</a:t>
            </a:r>
            <a:endParaRPr b="0" lang="en-IN" sz="3200" spc="-1" strike="noStrike">
              <a:solidFill>
                <a:srgbClr val="2c3e50"/>
              </a:solidFill>
              <a:uFill>
                <a:solidFill>
                  <a:srgbClr val="ffffff"/>
                </a:solidFill>
              </a:uFill>
              <a:latin typeface="Source Sans Pro Semibold"/>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Vishal’s</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Screenshots and Code Snippets</a:t>
            </a:r>
            <a:endParaRPr b="1" lang="en-IN" sz="3600" spc="-1" strike="noStrike">
              <a:solidFill>
                <a:srgbClr val="ffffff"/>
              </a:solidFill>
              <a:uFill>
                <a:solidFill>
                  <a:srgbClr val="ffffff"/>
                </a:solidFill>
              </a:uFill>
              <a:latin typeface="Source Sans Pro Black"/>
            </a:endParaRPr>
          </a:p>
        </p:txBody>
      </p:sp>
      <p:pic>
        <p:nvPicPr>
          <p:cNvPr id="113" name="" descr=""/>
          <p:cNvPicPr/>
          <p:nvPr/>
        </p:nvPicPr>
        <p:blipFill>
          <a:blip r:embed="rId1"/>
          <a:stretch/>
        </p:blipFill>
        <p:spPr>
          <a:xfrm>
            <a:off x="532080" y="1979640"/>
            <a:ext cx="4222440" cy="2403720"/>
          </a:xfrm>
          <a:prstGeom prst="rect">
            <a:avLst/>
          </a:prstGeom>
          <a:ln>
            <a:noFill/>
          </a:ln>
        </p:spPr>
      </p:pic>
      <p:pic>
        <p:nvPicPr>
          <p:cNvPr id="114" name="" descr=""/>
          <p:cNvPicPr/>
          <p:nvPr/>
        </p:nvPicPr>
        <p:blipFill>
          <a:blip r:embed="rId2"/>
          <a:stretch/>
        </p:blipFill>
        <p:spPr>
          <a:xfrm>
            <a:off x="5328000" y="1979640"/>
            <a:ext cx="4222440" cy="2403720"/>
          </a:xfrm>
          <a:prstGeom prst="rect">
            <a:avLst/>
          </a:prstGeom>
          <a:ln>
            <a:noFill/>
          </a:ln>
        </p:spPr>
      </p:pic>
      <p:pic>
        <p:nvPicPr>
          <p:cNvPr id="115" name="" descr=""/>
          <p:cNvPicPr/>
          <p:nvPr/>
        </p:nvPicPr>
        <p:blipFill>
          <a:blip r:embed="rId3"/>
          <a:stretch/>
        </p:blipFill>
        <p:spPr>
          <a:xfrm>
            <a:off x="5328000" y="4611960"/>
            <a:ext cx="4248000" cy="2404800"/>
          </a:xfrm>
          <a:prstGeom prst="rect">
            <a:avLst/>
          </a:prstGeom>
          <a:ln>
            <a:noFill/>
          </a:ln>
        </p:spPr>
      </p:pic>
      <p:pic>
        <p:nvPicPr>
          <p:cNvPr id="116" name="" descr=""/>
          <p:cNvPicPr/>
          <p:nvPr/>
        </p:nvPicPr>
        <p:blipFill>
          <a:blip r:embed="rId4"/>
          <a:stretch/>
        </p:blipFill>
        <p:spPr>
          <a:xfrm>
            <a:off x="540000" y="4611960"/>
            <a:ext cx="4212000" cy="240480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Kishor’s</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Screenshots and Code Snippets</a:t>
            </a:r>
            <a:endParaRPr b="1" lang="en-IN" sz="3600" spc="-1" strike="noStrike">
              <a:solidFill>
                <a:srgbClr val="ffffff"/>
              </a:solidFill>
              <a:uFill>
                <a:solidFill>
                  <a:srgbClr val="ffffff"/>
                </a:solidFill>
              </a:uFill>
              <a:latin typeface="Source Sans Pro Black"/>
            </a:endParaRPr>
          </a:p>
        </p:txBody>
      </p:sp>
      <p:pic>
        <p:nvPicPr>
          <p:cNvPr id="118" name="" descr=""/>
          <p:cNvPicPr/>
          <p:nvPr/>
        </p:nvPicPr>
        <p:blipFill>
          <a:blip r:embed="rId1"/>
          <a:stretch/>
        </p:blipFill>
        <p:spPr>
          <a:xfrm>
            <a:off x="359640" y="3200040"/>
            <a:ext cx="4567320" cy="2599560"/>
          </a:xfrm>
          <a:prstGeom prst="rect">
            <a:avLst/>
          </a:prstGeom>
          <a:ln>
            <a:noFill/>
          </a:ln>
        </p:spPr>
      </p:pic>
      <p:pic>
        <p:nvPicPr>
          <p:cNvPr id="119" name="" descr=""/>
          <p:cNvPicPr/>
          <p:nvPr/>
        </p:nvPicPr>
        <p:blipFill>
          <a:blip r:embed="rId2"/>
          <a:stretch/>
        </p:blipFill>
        <p:spPr>
          <a:xfrm>
            <a:off x="5155560" y="3162600"/>
            <a:ext cx="4567320" cy="2674440"/>
          </a:xfrm>
          <a:prstGeom prst="rect">
            <a:avLst/>
          </a:prstGeom>
          <a:ln>
            <a:noFill/>
          </a:ln>
        </p:spPr>
      </p:pic>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Keshav’s</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Screenshots and Code Snippets</a:t>
            </a:r>
            <a:endParaRPr b="1" lang="en-IN" sz="3600" spc="-1" strike="noStrike">
              <a:solidFill>
                <a:srgbClr val="ffffff"/>
              </a:solidFill>
              <a:uFill>
                <a:solidFill>
                  <a:srgbClr val="ffffff"/>
                </a:solidFill>
              </a:uFill>
              <a:latin typeface="Source Sans Pro Black"/>
            </a:endParaRPr>
          </a:p>
        </p:txBody>
      </p:sp>
      <p:pic>
        <p:nvPicPr>
          <p:cNvPr id="121" name="" descr=""/>
          <p:cNvPicPr/>
          <p:nvPr/>
        </p:nvPicPr>
        <p:blipFill>
          <a:blip r:embed="rId1"/>
          <a:stretch/>
        </p:blipFill>
        <p:spPr>
          <a:xfrm>
            <a:off x="532080" y="1979640"/>
            <a:ext cx="4222440" cy="2403720"/>
          </a:xfrm>
          <a:prstGeom prst="rect">
            <a:avLst/>
          </a:prstGeom>
          <a:ln>
            <a:noFill/>
          </a:ln>
        </p:spPr>
      </p:pic>
      <p:pic>
        <p:nvPicPr>
          <p:cNvPr id="122" name="" descr=""/>
          <p:cNvPicPr/>
          <p:nvPr/>
        </p:nvPicPr>
        <p:blipFill>
          <a:blip r:embed="rId2"/>
          <a:stretch/>
        </p:blipFill>
        <p:spPr>
          <a:xfrm>
            <a:off x="360000" y="5328360"/>
            <a:ext cx="4561200" cy="1224000"/>
          </a:xfrm>
          <a:prstGeom prst="rect">
            <a:avLst/>
          </a:prstGeom>
          <a:ln>
            <a:noFill/>
          </a:ln>
        </p:spPr>
      </p:pic>
      <p:pic>
        <p:nvPicPr>
          <p:cNvPr id="123" name="" descr=""/>
          <p:cNvPicPr/>
          <p:nvPr/>
        </p:nvPicPr>
        <p:blipFill>
          <a:blip r:embed="rId3"/>
          <a:stretch/>
        </p:blipFill>
        <p:spPr>
          <a:xfrm>
            <a:off x="5155560" y="5220000"/>
            <a:ext cx="4644000" cy="1440000"/>
          </a:xfrm>
          <a:prstGeom prst="rect">
            <a:avLst/>
          </a:prstGeom>
          <a:ln>
            <a:noFill/>
          </a:ln>
        </p:spPr>
      </p:pic>
      <p:pic>
        <p:nvPicPr>
          <p:cNvPr id="124" name="" descr=""/>
          <p:cNvPicPr/>
          <p:nvPr/>
        </p:nvPicPr>
        <p:blipFill>
          <a:blip r:embed="rId4"/>
          <a:stretch/>
        </p:blipFill>
        <p:spPr>
          <a:xfrm>
            <a:off x="5324760" y="1915920"/>
            <a:ext cx="4222440" cy="2403720"/>
          </a:xfrm>
          <a:prstGeom prst="rect">
            <a:avLst/>
          </a:prstGeom>
          <a:ln>
            <a:noFill/>
          </a:ln>
        </p:spPr>
      </p:pic>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Chinesh’s</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Screenshots and Code Snippets</a:t>
            </a:r>
            <a:endParaRPr b="1" lang="en-IN" sz="3600" spc="-1" strike="noStrike">
              <a:solidFill>
                <a:srgbClr val="ffffff"/>
              </a:solidFill>
              <a:uFill>
                <a:solidFill>
                  <a:srgbClr val="ffffff"/>
                </a:solidFill>
              </a:uFill>
              <a:latin typeface="Source Sans Pro Black"/>
            </a:endParaRPr>
          </a:p>
        </p:txBody>
      </p:sp>
      <p:pic>
        <p:nvPicPr>
          <p:cNvPr id="126" name="" descr=""/>
          <p:cNvPicPr/>
          <p:nvPr/>
        </p:nvPicPr>
        <p:blipFill>
          <a:blip r:embed="rId1"/>
          <a:stretch/>
        </p:blipFill>
        <p:spPr>
          <a:xfrm>
            <a:off x="601560" y="1872000"/>
            <a:ext cx="4222440" cy="2403720"/>
          </a:xfrm>
          <a:prstGeom prst="rect">
            <a:avLst/>
          </a:prstGeom>
          <a:ln>
            <a:noFill/>
          </a:ln>
        </p:spPr>
      </p:pic>
      <p:pic>
        <p:nvPicPr>
          <p:cNvPr id="127" name="" descr=""/>
          <p:cNvPicPr/>
          <p:nvPr/>
        </p:nvPicPr>
        <p:blipFill>
          <a:blip r:embed="rId2"/>
          <a:stretch/>
        </p:blipFill>
        <p:spPr>
          <a:xfrm>
            <a:off x="5353560" y="1872000"/>
            <a:ext cx="4222440" cy="2403720"/>
          </a:xfrm>
          <a:prstGeom prst="rect">
            <a:avLst/>
          </a:prstGeom>
          <a:ln>
            <a:noFill/>
          </a:ln>
        </p:spPr>
      </p:pic>
      <p:pic>
        <p:nvPicPr>
          <p:cNvPr id="128" name="" descr=""/>
          <p:cNvPicPr/>
          <p:nvPr/>
        </p:nvPicPr>
        <p:blipFill>
          <a:blip r:embed="rId3"/>
          <a:stretch/>
        </p:blipFill>
        <p:spPr>
          <a:xfrm>
            <a:off x="2046600" y="4611960"/>
            <a:ext cx="6058440" cy="2403720"/>
          </a:xfrm>
          <a:prstGeom prst="rect">
            <a:avLst/>
          </a:prstGeom>
          <a:ln>
            <a:noFill/>
          </a:ln>
        </p:spPr>
      </p:pic>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Summary</a:t>
            </a:r>
            <a:endParaRPr b="1" lang="en-IN" sz="3600" spc="-1" strike="noStrike">
              <a:solidFill>
                <a:srgbClr val="ffffff"/>
              </a:solidFill>
              <a:uFill>
                <a:solidFill>
                  <a:srgbClr val="ffffff"/>
                </a:solidFill>
              </a:uFill>
              <a:latin typeface="Source Sans Pro Black"/>
            </a:endParaRPr>
          </a:p>
        </p:txBody>
      </p:sp>
      <p:sp>
        <p:nvSpPr>
          <p:cNvPr id="130" name="TextShape 2"/>
          <p:cNvSpPr txBox="1"/>
          <p:nvPr/>
        </p:nvSpPr>
        <p:spPr>
          <a:xfrm>
            <a:off x="360000" y="1980000"/>
            <a:ext cx="9360000" cy="5040000"/>
          </a:xfrm>
          <a:prstGeom prst="rect">
            <a:avLst/>
          </a:prstGeom>
          <a:noFill/>
          <a:ln>
            <a:noFill/>
          </a:ln>
        </p:spPr>
        <p:txBody>
          <a:bodyPr lIns="0" rIns="0" tIns="0" bIns="0"/>
          <a:p>
            <a:pPr marL="432000" indent="-324000">
              <a:buClr>
                <a:srgbClr val="2c3e50"/>
              </a:buClr>
              <a:buSzPct val="45000"/>
              <a:buFont typeface="Wingdings" charset="2"/>
              <a:buChar char=""/>
            </a:pPr>
            <a:r>
              <a:rPr b="1" lang="en-IN" sz="2000" spc="-1" strike="noStrike">
                <a:solidFill>
                  <a:srgbClr val="333333"/>
                </a:solidFill>
                <a:uFill>
                  <a:solidFill>
                    <a:srgbClr val="ffffff"/>
                  </a:solidFill>
                </a:uFill>
                <a:latin typeface="Arial"/>
                <a:ea typeface="Arial"/>
              </a:rPr>
              <a:t>We have designed our project in such a way it provides an easy way of booking a ticket and made travelling through train easier. </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2000" spc="-1" strike="noStrike">
                <a:solidFill>
                  <a:srgbClr val="333333"/>
                </a:solidFill>
                <a:uFill>
                  <a:solidFill>
                    <a:srgbClr val="ffffff"/>
                  </a:solidFill>
                </a:uFill>
                <a:latin typeface="Arial"/>
                <a:ea typeface="Arial"/>
              </a:rPr>
              <a:t>Our project gives accurate information of train schedule and secure mode of payment.</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2000" spc="-1" strike="noStrike">
                <a:solidFill>
                  <a:srgbClr val="333333"/>
                </a:solidFill>
                <a:uFill>
                  <a:solidFill>
                    <a:srgbClr val="ffffff"/>
                  </a:solidFill>
                </a:uFill>
                <a:latin typeface="Arial"/>
                <a:ea typeface="Arial"/>
              </a:rPr>
              <a:t>We hope this project does some help towards the betterment of Railway Reservation in India although the Project requies more to be done, we will try our best to complete that in the future.</a:t>
            </a:r>
            <a:endParaRPr b="1" lang="en-IN" sz="3200" spc="-1" strike="noStrike">
              <a:solidFill>
                <a:srgbClr val="2c3e50"/>
              </a:solidFill>
              <a:uFill>
                <a:solidFill>
                  <a:srgbClr val="ffffff"/>
                </a:solidFill>
              </a:uFill>
              <a:latin typeface="Source Sans Pro Semibold"/>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Contents</a:t>
            </a:r>
            <a:endParaRPr b="1" lang="en-IN" sz="3600" spc="-1" strike="noStrike">
              <a:solidFill>
                <a:srgbClr val="ffffff"/>
              </a:solidFill>
              <a:uFill>
                <a:solidFill>
                  <a:srgbClr val="ffffff"/>
                </a:solidFill>
              </a:uFill>
              <a:latin typeface="Source Sans Pro Black"/>
            </a:endParaRPr>
          </a:p>
        </p:txBody>
      </p:sp>
      <p:sp>
        <p:nvSpPr>
          <p:cNvPr id="86" name="TextShape 2"/>
          <p:cNvSpPr txBox="1"/>
          <p:nvPr/>
        </p:nvSpPr>
        <p:spPr>
          <a:xfrm>
            <a:off x="360000" y="1980000"/>
            <a:ext cx="9360000" cy="5040000"/>
          </a:xfrm>
          <a:prstGeom prst="rect">
            <a:avLst/>
          </a:prstGeom>
          <a:noFill/>
          <a:ln>
            <a:noFill/>
          </a:ln>
        </p:spPr>
        <p:txBody>
          <a:bodyPr lIns="0" rIns="0" tIns="0" bIns="0"/>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Aim</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Technology Used</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Modules</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Responsible Person</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Screenshots</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Codes</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Summary</a:t>
            </a:r>
            <a:endParaRPr b="1" lang="en-IN" sz="3200" spc="-1" strike="noStrike">
              <a:solidFill>
                <a:srgbClr val="2c3e50"/>
              </a:solidFill>
              <a:uFill>
                <a:solidFill>
                  <a:srgbClr val="ffffff"/>
                </a:solidFill>
              </a:uFill>
              <a:latin typeface="Source Sans Pro Semibold"/>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Aim</a:t>
            </a:r>
            <a:endParaRPr b="1" lang="en-IN" sz="3600" spc="-1" strike="noStrike">
              <a:solidFill>
                <a:srgbClr val="ffffff"/>
              </a:solidFill>
              <a:uFill>
                <a:solidFill>
                  <a:srgbClr val="ffffff"/>
                </a:solidFill>
              </a:uFill>
              <a:latin typeface="Source Sans Pro Black"/>
            </a:endParaRPr>
          </a:p>
        </p:txBody>
      </p:sp>
      <p:sp>
        <p:nvSpPr>
          <p:cNvPr id="88" name="TextShape 2"/>
          <p:cNvSpPr txBox="1"/>
          <p:nvPr/>
        </p:nvSpPr>
        <p:spPr>
          <a:xfrm>
            <a:off x="360000" y="1980000"/>
            <a:ext cx="9360000" cy="5040000"/>
          </a:xfrm>
          <a:prstGeom prst="rect">
            <a:avLst/>
          </a:prstGeom>
          <a:noFill/>
          <a:ln>
            <a:noFill/>
          </a:ln>
        </p:spPr>
        <p:txBody>
          <a:bodyPr lIns="0" rIns="0" tIns="0" bIns="0"/>
          <a:p>
            <a:pPr marL="432000" indent="-324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Semibold"/>
              </a:rPr>
              <a:t>The aim behind making this project is solely to make online Railway Booking more prevelent</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Semibold"/>
              </a:rPr>
              <a:t>This will help get rid of traditional booking i.e. Counter Booking</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Semibold"/>
              </a:rPr>
              <a:t>This is more secure and provides ease of booking and better maintanance of records over long time</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Semibold"/>
              </a:rPr>
              <a:t>Data analysis to lift Railway Services over time</a:t>
            </a:r>
            <a:endParaRPr b="0"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0" lang="en-IN" sz="2000" spc="-1" strike="noStrike">
                <a:solidFill>
                  <a:srgbClr val="2c3e50"/>
                </a:solidFill>
                <a:uFill>
                  <a:solidFill>
                    <a:srgbClr val="ffffff"/>
                  </a:solidFill>
                </a:uFill>
                <a:latin typeface="Source Sans Pro Semibold"/>
              </a:rPr>
              <a:t>Hassel free ticket booking</a:t>
            </a:r>
            <a:endParaRPr b="0" lang="en-IN" sz="3200" spc="-1" strike="noStrike">
              <a:solidFill>
                <a:srgbClr val="2c3e50"/>
              </a:solidFill>
              <a:uFill>
                <a:solidFill>
                  <a:srgbClr val="ffffff"/>
                </a:solidFill>
              </a:uFill>
              <a:latin typeface="Source Sans Pro Semibold"/>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Technologies Used</a:t>
            </a:r>
            <a:endParaRPr b="1" lang="en-IN" sz="3600" spc="-1" strike="noStrike">
              <a:solidFill>
                <a:srgbClr val="ffffff"/>
              </a:solidFill>
              <a:uFill>
                <a:solidFill>
                  <a:srgbClr val="ffffff"/>
                </a:solidFill>
              </a:uFill>
              <a:latin typeface="Source Sans Pro Black"/>
            </a:endParaRPr>
          </a:p>
        </p:txBody>
      </p:sp>
      <p:sp>
        <p:nvSpPr>
          <p:cNvPr id="90" name="TextShape 2"/>
          <p:cNvSpPr txBox="1"/>
          <p:nvPr/>
        </p:nvSpPr>
        <p:spPr>
          <a:xfrm>
            <a:off x="360000" y="1980000"/>
            <a:ext cx="9360000" cy="5040000"/>
          </a:xfrm>
          <a:prstGeom prst="rect">
            <a:avLst/>
          </a:prstGeom>
          <a:noFill/>
          <a:ln>
            <a:noFill/>
          </a:ln>
        </p:spPr>
        <p:txBody>
          <a:bodyPr lIns="0" rIns="0" tIns="0" bIns="0"/>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HTML 5</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CSS 3</a:t>
            </a:r>
            <a:endParaRPr b="1" lang="en-IN" sz="3200" spc="-1" strike="noStrike">
              <a:solidFill>
                <a:srgbClr val="2c3e50"/>
              </a:solidFill>
              <a:uFill>
                <a:solidFill>
                  <a:srgbClr val="ffffff"/>
                </a:solidFill>
              </a:uFill>
              <a:latin typeface="Source Sans Pro Semibold"/>
            </a:endParaRPr>
          </a:p>
          <a:p>
            <a:pPr marL="432000" indent="-324000">
              <a:buClr>
                <a:srgbClr val="2c3e50"/>
              </a:buClr>
              <a:buSzPct val="45000"/>
              <a:buFont typeface="Wingdings" charset="2"/>
              <a:buChar char=""/>
            </a:pPr>
            <a:r>
              <a:rPr b="1" lang="en-IN" sz="3200" spc="-1" strike="noStrike">
                <a:solidFill>
                  <a:srgbClr val="2c3e50"/>
                </a:solidFill>
                <a:uFill>
                  <a:solidFill>
                    <a:srgbClr val="ffffff"/>
                  </a:solidFill>
                </a:uFill>
                <a:latin typeface="Source Sans Pro Semibold"/>
              </a:rPr>
              <a:t>Javascript</a:t>
            </a:r>
            <a:endParaRPr b="1" lang="en-IN" sz="3200" spc="-1" strike="noStrike">
              <a:solidFill>
                <a:srgbClr val="2c3e50"/>
              </a:solidFill>
              <a:uFill>
                <a:solidFill>
                  <a:srgbClr val="ffffff"/>
                </a:solidFill>
              </a:uFill>
              <a:latin typeface="Source Sans Pro Semibold"/>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	</a:t>
            </a:r>
            <a:r>
              <a:rPr b="1" lang="en-IN" sz="3600" spc="-1" strike="noStrike">
                <a:solidFill>
                  <a:srgbClr val="ffffff"/>
                </a:solidFill>
                <a:uFill>
                  <a:solidFill>
                    <a:srgbClr val="ffffff"/>
                  </a:solidFill>
                </a:uFill>
                <a:latin typeface="Source Sans Pro Black"/>
              </a:rPr>
              <a:t>Login Page</a:t>
            </a:r>
            <a:endParaRPr b="1" lang="en-IN" sz="3600" spc="-1" strike="noStrike">
              <a:solidFill>
                <a:srgbClr val="ffffff"/>
              </a:solidFill>
              <a:uFill>
                <a:solidFill>
                  <a:srgbClr val="ffffff"/>
                </a:solidFill>
              </a:uFill>
              <a:latin typeface="Source Sans Pro Black"/>
            </a:endParaRPr>
          </a:p>
        </p:txBody>
      </p:sp>
      <p:pic>
        <p:nvPicPr>
          <p:cNvPr id="92" name="" descr=""/>
          <p:cNvPicPr/>
          <p:nvPr/>
        </p:nvPicPr>
        <p:blipFill>
          <a:blip r:embed="rId1"/>
          <a:stretch/>
        </p:blipFill>
        <p:spPr>
          <a:xfrm>
            <a:off x="613080" y="1980000"/>
            <a:ext cx="8853480" cy="5040000"/>
          </a:xfrm>
          <a:prstGeom prst="rect">
            <a:avLst/>
          </a:prstGeom>
          <a:ln>
            <a:noFill/>
          </a:ln>
        </p:spPr>
      </p:pic>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Home Page</a:t>
            </a:r>
            <a:endParaRPr b="1" lang="en-IN" sz="3600" spc="-1" strike="noStrike">
              <a:solidFill>
                <a:srgbClr val="ffffff"/>
              </a:solidFill>
              <a:uFill>
                <a:solidFill>
                  <a:srgbClr val="ffffff"/>
                </a:solidFill>
              </a:uFill>
              <a:latin typeface="Source Sans Pro Black"/>
            </a:endParaRPr>
          </a:p>
        </p:txBody>
      </p:sp>
      <p:pic>
        <p:nvPicPr>
          <p:cNvPr id="94" name="" descr=""/>
          <p:cNvPicPr/>
          <p:nvPr/>
        </p:nvPicPr>
        <p:blipFill>
          <a:blip r:embed="rId1"/>
          <a:stretch/>
        </p:blipFill>
        <p:spPr>
          <a:xfrm>
            <a:off x="613080" y="1980000"/>
            <a:ext cx="8853480" cy="504000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Schedule Page</a:t>
            </a:r>
            <a:endParaRPr b="1" lang="en-IN" sz="3600" spc="-1" strike="noStrike">
              <a:solidFill>
                <a:srgbClr val="ffffff"/>
              </a:solidFill>
              <a:uFill>
                <a:solidFill>
                  <a:srgbClr val="ffffff"/>
                </a:solidFill>
              </a:uFill>
              <a:latin typeface="Source Sans Pro Black"/>
            </a:endParaRPr>
          </a:p>
        </p:txBody>
      </p:sp>
      <p:pic>
        <p:nvPicPr>
          <p:cNvPr id="96" name="" descr=""/>
          <p:cNvPicPr/>
          <p:nvPr/>
        </p:nvPicPr>
        <p:blipFill>
          <a:blip r:embed="rId1"/>
          <a:stretch/>
        </p:blipFill>
        <p:spPr>
          <a:xfrm>
            <a:off x="613080" y="1980000"/>
            <a:ext cx="8853480" cy="5040000"/>
          </a:xfrm>
          <a:prstGeom prst="rect">
            <a:avLst/>
          </a:prstGeom>
          <a:ln>
            <a:noFill/>
          </a:ln>
        </p:spPr>
      </p:pic>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Reservation Page</a:t>
            </a:r>
            <a:endParaRPr b="1" lang="en-IN" sz="3600" spc="-1" strike="noStrike">
              <a:solidFill>
                <a:srgbClr val="ffffff"/>
              </a:solidFill>
              <a:uFill>
                <a:solidFill>
                  <a:srgbClr val="ffffff"/>
                </a:solidFill>
              </a:uFill>
              <a:latin typeface="Source Sans Pro Black"/>
            </a:endParaRPr>
          </a:p>
        </p:txBody>
      </p:sp>
      <p:pic>
        <p:nvPicPr>
          <p:cNvPr id="98" name="" descr=""/>
          <p:cNvPicPr/>
          <p:nvPr/>
        </p:nvPicPr>
        <p:blipFill>
          <a:blip r:embed="rId1"/>
          <a:stretch/>
        </p:blipFill>
        <p:spPr>
          <a:xfrm>
            <a:off x="613080" y="1980000"/>
            <a:ext cx="8853480" cy="504000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360000" y="301320"/>
            <a:ext cx="9360000" cy="958680"/>
          </a:xfrm>
          <a:prstGeom prst="rect">
            <a:avLst/>
          </a:prstGeom>
          <a:noFill/>
          <a:ln>
            <a:noFill/>
          </a:ln>
        </p:spPr>
        <p:txBody>
          <a:bodyPr lIns="0" rIns="0" tIns="0" bIns="0" anchor="ctr"/>
          <a:p>
            <a:r>
              <a:rPr b="1" lang="en-IN" sz="3600" spc="-1" strike="noStrike">
                <a:solidFill>
                  <a:srgbClr val="ffffff"/>
                </a:solidFill>
                <a:uFill>
                  <a:solidFill>
                    <a:srgbClr val="ffffff"/>
                  </a:solidFill>
                </a:uFill>
                <a:latin typeface="Source Sans Pro Black"/>
              </a:rPr>
              <a:t>Payement Gateway</a:t>
            </a:r>
            <a:endParaRPr b="1" lang="en-IN" sz="3600" spc="-1" strike="noStrike">
              <a:solidFill>
                <a:srgbClr val="ffffff"/>
              </a:solidFill>
              <a:uFill>
                <a:solidFill>
                  <a:srgbClr val="ffffff"/>
                </a:solidFill>
              </a:uFill>
              <a:latin typeface="Source Sans Pro Black"/>
            </a:endParaRPr>
          </a:p>
        </p:txBody>
      </p:sp>
      <p:pic>
        <p:nvPicPr>
          <p:cNvPr id="100" name="" descr=""/>
          <p:cNvPicPr/>
          <p:nvPr/>
        </p:nvPicPr>
        <p:blipFill>
          <a:blip r:embed="rId1"/>
          <a:stretch/>
        </p:blipFill>
        <p:spPr>
          <a:xfrm>
            <a:off x="613080" y="1980000"/>
            <a:ext cx="8853480" cy="504000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29</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2018-05-01T19:46:09Z</dcterms:created>
  <dc:creator/>
  <dc:description/>
  <dc:language>en-IN</dc:language>
  <cp:lastModifiedBy/>
  <dcterms:modified xsi:type="dcterms:W3CDTF">2018-05-01T22:31:48Z</dcterms:modified>
  <cp:revision>4</cp:revision>
  <dc:subject/>
  <dc:title/>
</cp:coreProperties>
</file>